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400" d="100"/>
          <a:sy n="400" d="100"/>
        </p:scale>
        <p:origin x="-11059" y="-9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C463D-406A-47C0-9968-3DA13E23F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919C7A-1D49-4F4F-B441-7AA64C63D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C4CAF-1E59-4D2C-AA21-67072BD1D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2021-02-02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76028-B78B-471A-BFA2-652C7AB9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21C17-41A2-4FB4-B615-06EAB48AF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96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EE9B-034E-4268-82A1-008D1C67E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B9652-7A88-498C-99E3-3C97BB4B3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88D2A-8EB0-4E0A-ABA0-B31926C43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2021-02-02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0D475-48ED-4AEC-B394-CF9D638B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0FDC7-C031-4789-B7BD-D218EF523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31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4FB9C7-9491-4477-86EC-413BE078F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90F796-FEFF-42D3-94E7-D200F6213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86388-0773-4619-A8CA-904A1ECFD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2021-02-02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99FB3-B3F4-4925-8AC2-8F005DD3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0DB70-9566-4F3A-A4B4-7D96CE84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4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34DB9-31CE-4351-A98E-AF1B8A60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4986A-8F09-4614-88AC-73C9E5A1B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42E24-30C9-421C-932F-22EADE065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2021-02-02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E2198-5EB6-4DDC-87A4-757A1E7D6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640B2-06CF-4F0B-830C-4A47CBF8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60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EC14-0171-4A5B-8CF0-AF10EDEF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D83B8-1D16-48A8-B95C-852268ECC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12829-C03F-404D-83EE-749734713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2021-02-02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EC10E-529A-4A2C-ABF3-006CC7E5D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6EC92-86B7-4138-8A8C-058FC6D1C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69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BD58-C515-4707-89CF-268DF181D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5AA77-8CCF-43F6-9FD4-E79D5F792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714B0-8108-4533-9B06-F28B4D492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491F5-7120-47B5-9A07-2B524FB52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2021-02-02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4EB4C-2371-4E08-9EE9-CA025BA95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3EA61-0F31-4736-84EC-8AD819DB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29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8B38-DECA-4E6D-812C-AED854F65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49174-90BE-4E88-92DF-BF33E2841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388B9-AE66-430C-9E41-09CCB5653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5285AB-1D03-4AAA-85F0-528770289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6EC54-BDEA-4F05-83A4-EA0E1E5E42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8EF534-7AFF-4A6E-9FBA-4AF5BD0B7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2021-02-02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B83278-41AC-4A91-A2CA-66FA767DF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C0DFA0-5127-4998-A3EE-78F39CF1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92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EC1A5-36D2-4B81-9DCC-DCE274AAB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708228-E701-4879-A9CB-2FA98F8E6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2021-02-02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56B8F-307E-4406-8022-2F99800A2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5AF41-74CB-4110-A7BE-1A9812D81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57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3E3223-BB88-4CF5-BEF6-90C1E7F92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2021-02-02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A22CC-B896-4F01-9562-ACC11AAFE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74286-9CF4-4907-ABBC-1DC25BBA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6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C7FA-AE4E-4BD6-B621-448D8EC7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55C52-4B8E-49D9-A042-BB79CEE3E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35065-4169-4755-908A-108D5277D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EE28D-4E75-42BA-942A-1B54A533A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2021-02-02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6B8A1-5579-48EE-BA43-D3B4C777F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210E7-FE98-4844-8EEB-22FCE56A2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70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DBEF0-E22A-43CD-B1E6-D840BE5D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E1B01B-C5DB-4FD6-A78C-87569350F5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49E55-7052-4829-B4FF-9FCE6B4B3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89468-2D08-428C-82D7-5EB8A3985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FE70-FED4-49A3-86D1-CEB0DFF26E3A}" type="datetimeFigureOut">
              <a:rPr lang="en-US" smtClean="0"/>
              <a:t>2021-02-02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03893-EF2E-4C2F-9C9B-CC8B53A4B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6549E-1DA9-4B0B-8A67-CEB916B7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78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E53BF-202E-43E3-88E0-617CC8D5B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AE4A6-0E6C-4B2D-AD63-2C3E6E116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40121-5A85-4D22-A276-BABBA2A1CB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FFE70-FED4-49A3-86D1-CEB0DFF26E3A}" type="datetimeFigureOut">
              <a:rPr lang="en-US" smtClean="0"/>
              <a:t>2021-02-02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85500-EAAB-41BB-9BB0-CC2A6621F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1F3D9-A502-4072-9ACA-5B99E479C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FE87D-111B-4DF0-BAB9-874CBFF5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6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B9F690-0928-4A40-8EBD-9F7105F6E3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" b="605"/>
          <a:stretch/>
        </p:blipFill>
        <p:spPr>
          <a:xfrm>
            <a:off x="2807234" y="3738573"/>
            <a:ext cx="2856805" cy="2822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C3F719-B1D5-4554-AB00-C8A945D1A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976" y="3683223"/>
            <a:ext cx="3855086" cy="3174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43A5B8-62EC-42A0-B024-43A38324A4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r="7055"/>
          <a:stretch/>
        </p:blipFill>
        <p:spPr>
          <a:xfrm>
            <a:off x="2807234" y="82773"/>
            <a:ext cx="6827828" cy="351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16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BB75AFA-CBA6-4240-BAB7-CAF082DC2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42056" y="1"/>
            <a:ext cx="691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68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Sterling Baird</dc:creator>
  <cp:lastModifiedBy>Sterling Baird</cp:lastModifiedBy>
  <cp:revision>11</cp:revision>
  <dcterms:created xsi:type="dcterms:W3CDTF">2021-02-01T18:20:09Z</dcterms:created>
  <dcterms:modified xsi:type="dcterms:W3CDTF">2021-02-03T05:25:00Z</dcterms:modified>
</cp:coreProperties>
</file>